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notesMasterIdLst>
    <p:notesMasterId r:id="rId11"/>
  </p:notesMasterIdLst>
  <p:sldIdLst>
    <p:sldId id="256" r:id="rId2"/>
    <p:sldId id="258" r:id="rId3"/>
    <p:sldId id="261" r:id="rId4"/>
    <p:sldId id="265" r:id="rId5"/>
    <p:sldId id="268" r:id="rId6"/>
    <p:sldId id="271" r:id="rId7"/>
    <p:sldId id="275" r:id="rId8"/>
    <p:sldId id="278" r:id="rId9"/>
    <p:sldId id="273" r:id="rId10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7" autoAdjust="0"/>
    <p:restoredTop sz="94660"/>
  </p:normalViewPr>
  <p:slideViewPr>
    <p:cSldViewPr>
      <p:cViewPr>
        <p:scale>
          <a:sx n="66" d="100"/>
          <a:sy n="66" d="100"/>
        </p:scale>
        <p:origin x="-402" y="-7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wm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8845A6-E972-4AD6-83AF-76ED106497C9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D6DDD-D1EE-4BC5-B173-B6C167192D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2099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https://www.wired.it/play/cultura/2015/01/12/50-intellettuali-scomodi/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D6DDD-D1EE-4BC5-B173-B6C167192D8E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420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http://www.ilgiornale.it/news/cronache/cyberbullismo-fa-paura-legge-italia-ancora-non-c-1361410.html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D6DDD-D1EE-4BC5-B173-B6C167192D8E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7188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https://openclipart.org/detail/5043/padlock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D6DDD-D1EE-4BC5-B173-B6C167192D8E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9786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http://httpwg.org/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D6DDD-D1EE-4BC5-B173-B6C167192D8E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87178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https://pixabay.com/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1D6DDD-D1EE-4BC5-B173-B6C167192D8E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3233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tangolo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ttangolo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ttangolo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ttangolo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ttangolo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ettangolo arrotondato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ettangolo arrotondato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ttangolo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tangolo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ttangolo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ttangolo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9" name="Sottotitolo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it-IT" smtClean="0"/>
              <a:t>Fare clic per modificare lo stile del sottotitolo dello schema</a:t>
            </a:r>
            <a:endParaRPr kumimoji="0" lang="en-US"/>
          </a:p>
        </p:txBody>
      </p:sp>
      <p:sp>
        <p:nvSpPr>
          <p:cNvPr id="28" name="Segnaposto data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17" name="Segnaposto piè di pagina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it-IT"/>
          </a:p>
        </p:txBody>
      </p:sp>
      <p:sp>
        <p:nvSpPr>
          <p:cNvPr id="29" name="Segnaposto numero diapositiva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</p:txBody>
      </p:sp>
      <p:sp>
        <p:nvSpPr>
          <p:cNvPr id="5" name="Segnaposto contenuto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26" name="Segnaposto data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27" name="Segnaposto numero diapositiva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  <p:sp>
        <p:nvSpPr>
          <p:cNvPr id="28" name="Segnaposto piè di pagina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it-IT" smtClean="0"/>
              <a:t>Fare clic sull'icona per inserire un'immagine</a:t>
            </a:r>
            <a:endParaRPr kumimoji="0" lang="en-US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tangolo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ttangolo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ttangolo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ttangolo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ttangolo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ettangolo arrotondato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ettangolo arrotondato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ttangolo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ttangolo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ttangolo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ttangolo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ttangolo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ttangolo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Segnaposto titolo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13" name="Segnaposto testo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  <a:p>
            <a:pPr lvl="1" eaLnBrk="1" latinLnBrk="0" hangingPunct="1"/>
            <a:r>
              <a:rPr kumimoji="0" lang="it-IT" smtClean="0"/>
              <a:t>Secondo livello</a:t>
            </a:r>
          </a:p>
          <a:p>
            <a:pPr lvl="2" eaLnBrk="1" latinLnBrk="0" hangingPunct="1"/>
            <a:r>
              <a:rPr kumimoji="0" lang="it-IT" smtClean="0"/>
              <a:t>Terzo livello</a:t>
            </a:r>
          </a:p>
          <a:p>
            <a:pPr lvl="3" eaLnBrk="1" latinLnBrk="0" hangingPunct="1"/>
            <a:r>
              <a:rPr kumimoji="0" lang="it-IT" smtClean="0"/>
              <a:t>Quarto livello</a:t>
            </a:r>
          </a:p>
          <a:p>
            <a:pPr lvl="4" eaLnBrk="1" latinLnBrk="0" hangingPunct="1"/>
            <a:r>
              <a:rPr kumimoji="0" lang="it-IT" smtClean="0"/>
              <a:t>Quinto livello</a:t>
            </a:r>
            <a:endParaRPr kumimoji="0" lang="en-US"/>
          </a:p>
        </p:txBody>
      </p:sp>
      <p:sp>
        <p:nvSpPr>
          <p:cNvPr id="14" name="Segnaposto data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1FCE2E18-813D-4A70-9261-01DCAE1F62E6}" type="datetimeFigureOut">
              <a:rPr lang="it-IT" smtClean="0"/>
              <a:t>06/07/2017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it-IT"/>
          </a:p>
        </p:txBody>
      </p:sp>
      <p:sp>
        <p:nvSpPr>
          <p:cNvPr id="23" name="Segnaposto numero diapositiva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096DC713-18FC-4FFB-98B5-4C96DD6A8BFA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video" Target="../media/media1.mp4"/><Relationship Id="rId7" Type="http://schemas.openxmlformats.org/officeDocument/2006/relationships/hyperlink" Target="mobizen_20170705_135706.mp4" TargetMode="External"/><Relationship Id="rId2" Type="http://schemas.microsoft.com/office/2007/relationships/media" Target="../media/media1.mp4"/><Relationship Id="rId1" Type="http://schemas.openxmlformats.org/officeDocument/2006/relationships/vmlDrawing" Target="../drawings/vmlDrawing1.v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8.w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3568" y="1484784"/>
            <a:ext cx="7772400" cy="1470025"/>
          </a:xfrm>
        </p:spPr>
        <p:txBody>
          <a:bodyPr>
            <a:normAutofit/>
          </a:bodyPr>
          <a:lstStyle/>
          <a:p>
            <a:pPr algn="ctr"/>
            <a:r>
              <a:rPr lang="it-IT" sz="6000" b="1" dirty="0" smtClean="0">
                <a:effectLst/>
                <a:latin typeface="Cambria"/>
                <a:ea typeface="Times New Roman"/>
                <a:cs typeface="Times New Roman"/>
              </a:rPr>
              <a:t>LA COMUNICAZIONE</a:t>
            </a:r>
            <a:endParaRPr lang="it-IT" sz="6000" b="1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619672" y="4293096"/>
            <a:ext cx="6400800" cy="1752600"/>
          </a:xfrm>
        </p:spPr>
        <p:txBody>
          <a:bodyPr>
            <a:normAutofit/>
          </a:bodyPr>
          <a:lstStyle/>
          <a:p>
            <a:pPr algn="ctr"/>
            <a:r>
              <a:rPr lang="it-IT" sz="3600" dirty="0">
                <a:solidFill>
                  <a:schemeClr val="tx1"/>
                </a:solidFill>
              </a:rPr>
              <a:t>Scambio di informazioni veicolato attraverso Internet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467544" y="5937556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Alessandro Lombardini</a:t>
            </a:r>
            <a:endParaRPr lang="it-IT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6948264" y="5937556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/>
              <a:t>A.s.</a:t>
            </a:r>
            <a:r>
              <a:rPr lang="it-IT" dirty="0" smtClean="0"/>
              <a:t> 2016/17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41903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67544" y="620688"/>
            <a:ext cx="8229600" cy="1277888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 smtClean="0"/>
              <a:t/>
            </a:r>
            <a:br>
              <a:rPr lang="it-IT" dirty="0" smtClean="0"/>
            </a:br>
            <a:r>
              <a:rPr lang="it-IT" b="1" dirty="0" smtClean="0">
                <a:latin typeface="Calibri" pitchFamily="34" charset="0"/>
              </a:rPr>
              <a:t>LA COMUNICAZIONE OLTRE </a:t>
            </a:r>
            <a:r>
              <a:rPr lang="it-IT" b="1" dirty="0">
                <a:latin typeface="Calibri" pitchFamily="34" charset="0"/>
              </a:rPr>
              <a:t>LA MAFIA: ROBERTO </a:t>
            </a:r>
            <a:r>
              <a:rPr lang="it-IT" b="1" dirty="0" smtClean="0">
                <a:latin typeface="Calibri" pitchFamily="34" charset="0"/>
              </a:rPr>
              <a:t>SAVIANO</a:t>
            </a:r>
            <a:endParaRPr lang="it-IT" b="1" dirty="0">
              <a:latin typeface="Calibri" pitchFamily="34" charset="0"/>
            </a:endParaRPr>
          </a:p>
        </p:txBody>
      </p:sp>
      <p:pic>
        <p:nvPicPr>
          <p:cNvPr id="5" name="Immagine 4" descr="Risultati immagini per roberto saviano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145" y="4149080"/>
            <a:ext cx="3362325" cy="189357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egnaposto testo 2"/>
          <p:cNvSpPr txBox="1">
            <a:spLocks/>
          </p:cNvSpPr>
          <p:nvPr/>
        </p:nvSpPr>
        <p:spPr>
          <a:xfrm>
            <a:off x="722312" y="2447563"/>
            <a:ext cx="7954143" cy="3403033"/>
          </a:xfrm>
          <a:prstGeom prst="rect">
            <a:avLst/>
          </a:prstGeom>
        </p:spPr>
        <p:txBody>
          <a:bodyPr vert="horz" anchor="t">
            <a:normAutofit/>
          </a:bodyPr>
          <a:lstStyle>
            <a:lvl1pPr marL="45720" indent="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21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dirty="0"/>
              <a:t>Autore di spicco del nostro tempo</a:t>
            </a:r>
          </a:p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dirty="0"/>
              <a:t>Forza della parola ed Internet</a:t>
            </a:r>
          </a:p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dirty="0"/>
              <a:t>Sotto scorta dal 2008</a:t>
            </a:r>
          </a:p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i="1" dirty="0"/>
              <a:t>La paranza dei bambini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79632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13183" y="980728"/>
            <a:ext cx="7772400" cy="1509712"/>
          </a:xfrm>
        </p:spPr>
        <p:txBody>
          <a:bodyPr>
            <a:normAutofit/>
          </a:bodyPr>
          <a:lstStyle/>
          <a:p>
            <a:pPr algn="ctr"/>
            <a:r>
              <a:rPr lang="en-GB" sz="3600" b="1" dirty="0">
                <a:latin typeface="Calibri" pitchFamily="34" charset="0"/>
                <a:ea typeface="Calibri"/>
                <a:cs typeface="Times New Roman"/>
              </a:rPr>
              <a:t>NETIQUETTE AND CYBERBULLYING</a:t>
            </a:r>
            <a:endParaRPr lang="it-IT" sz="3200" b="1" dirty="0">
              <a:latin typeface="Calibri" pitchFamily="34" charset="0"/>
            </a:endParaRPr>
          </a:p>
        </p:txBody>
      </p:sp>
      <p:pic>
        <p:nvPicPr>
          <p:cNvPr id="2050" name="Picture 2" descr="cyberbullism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3136" y="4221088"/>
            <a:ext cx="3240360" cy="2176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testo 2"/>
          <p:cNvSpPr txBox="1">
            <a:spLocks/>
          </p:cNvSpPr>
          <p:nvPr/>
        </p:nvSpPr>
        <p:spPr>
          <a:xfrm>
            <a:off x="722312" y="2204864"/>
            <a:ext cx="7954143" cy="3403033"/>
          </a:xfrm>
          <a:prstGeom prst="rect">
            <a:avLst/>
          </a:prstGeom>
        </p:spPr>
        <p:txBody>
          <a:bodyPr vert="horz" anchor="t">
            <a:normAutofit/>
          </a:bodyPr>
          <a:lstStyle>
            <a:lvl1pPr marL="45720" indent="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21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en-US" dirty="0" smtClean="0"/>
              <a:t>A social code of network communication: </a:t>
            </a:r>
            <a:r>
              <a:rPr lang="it-IT" dirty="0" smtClean="0"/>
              <a:t>Netiquette</a:t>
            </a:r>
          </a:p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en-GB" dirty="0" err="1" smtClean="0"/>
              <a:t>Cyberbullying</a:t>
            </a:r>
            <a:r>
              <a:rPr lang="en-GB" dirty="0" smtClean="0"/>
              <a:t> </a:t>
            </a:r>
            <a:endParaRPr lang="en-GB" dirty="0" smtClean="0"/>
          </a:p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en-GB" dirty="0" smtClean="0"/>
              <a:t>Culture of empathy</a:t>
            </a:r>
          </a:p>
          <a:p>
            <a:pPr marL="388620" indent="-342900">
              <a:buFont typeface="Arial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6980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80187" y="908720"/>
            <a:ext cx="7772400" cy="2311896"/>
          </a:xfrm>
        </p:spPr>
        <p:txBody>
          <a:bodyPr>
            <a:noAutofit/>
          </a:bodyPr>
          <a:lstStyle/>
          <a:p>
            <a:pPr algn="ctr"/>
            <a:r>
              <a:rPr lang="it-IT" sz="3600" b="1" dirty="0" smtClean="0">
                <a:latin typeface="Calibri" pitchFamily="34" charset="0"/>
              </a:rPr>
              <a:t>SICUREZZA </a:t>
            </a:r>
            <a:r>
              <a:rPr lang="it-IT" sz="3600" b="1" dirty="0">
                <a:latin typeface="Calibri" pitchFamily="34" charset="0"/>
              </a:rPr>
              <a:t>DELLE COMUNICAZIONI: </a:t>
            </a:r>
            <a:r>
              <a:rPr lang="it-IT" sz="3600" b="1" dirty="0" smtClean="0">
                <a:latin typeface="Calibri" pitchFamily="34" charset="0"/>
              </a:rPr>
              <a:t>CRITTOGRAFIA </a:t>
            </a:r>
            <a:r>
              <a:rPr lang="it-IT" sz="4000" b="1" dirty="0"/>
              <a:t>	</a:t>
            </a:r>
          </a:p>
          <a:p>
            <a:endParaRPr lang="it-IT" sz="4000" dirty="0"/>
          </a:p>
        </p:txBody>
      </p:sp>
      <p:pic>
        <p:nvPicPr>
          <p:cNvPr id="4" name="Immagine 3" descr="Descrizione: lock-33495_960_720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2240" y="4715420"/>
            <a:ext cx="2016224" cy="1868041"/>
          </a:xfrm>
          <a:prstGeom prst="rect">
            <a:avLst/>
          </a:prstGeom>
          <a:noFill/>
        </p:spPr>
      </p:pic>
      <p:sp>
        <p:nvSpPr>
          <p:cNvPr id="5" name="Segnaposto testo 2"/>
          <p:cNvSpPr txBox="1">
            <a:spLocks/>
          </p:cNvSpPr>
          <p:nvPr/>
        </p:nvSpPr>
        <p:spPr>
          <a:xfrm>
            <a:off x="683568" y="2564904"/>
            <a:ext cx="7772400" cy="3536032"/>
          </a:xfrm>
          <a:prstGeom prst="rect">
            <a:avLst/>
          </a:prstGeom>
        </p:spPr>
        <p:txBody>
          <a:bodyPr vert="horz" anchor="t">
            <a:normAutofit/>
          </a:bodyPr>
          <a:lstStyle>
            <a:lvl1pPr marL="45720" indent="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21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dirty="0" smtClean="0"/>
              <a:t>Definizione di crittografia</a:t>
            </a:r>
          </a:p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dirty="0" smtClean="0"/>
              <a:t>Elementi della crittografia: algoritmo e chiave</a:t>
            </a:r>
          </a:p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dirty="0" smtClean="0"/>
              <a:t>La crittografia ibrida</a:t>
            </a:r>
          </a:p>
          <a:p>
            <a:pPr marL="388620" indent="-342900">
              <a:buFont typeface="Arial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2730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52309" y="908720"/>
            <a:ext cx="7772400" cy="1509712"/>
          </a:xfrm>
        </p:spPr>
        <p:txBody>
          <a:bodyPr>
            <a:normAutofit/>
          </a:bodyPr>
          <a:lstStyle/>
          <a:p>
            <a:pPr algn="ctr"/>
            <a:r>
              <a:rPr lang="it-IT" sz="3600" b="1" dirty="0">
                <a:latin typeface="Calibri"/>
                <a:ea typeface="Calibri"/>
                <a:cs typeface="Times New Roman"/>
              </a:rPr>
              <a:t>PROTOCOLLI PER LA TRASMISSIONE DI INFORMAZIONI: HTTP </a:t>
            </a:r>
            <a:endParaRPr lang="it-IT" sz="3200" b="1" dirty="0"/>
          </a:p>
        </p:txBody>
      </p:sp>
      <p:sp>
        <p:nvSpPr>
          <p:cNvPr id="5" name="Segnaposto testo 2"/>
          <p:cNvSpPr txBox="1">
            <a:spLocks/>
          </p:cNvSpPr>
          <p:nvPr/>
        </p:nvSpPr>
        <p:spPr>
          <a:xfrm>
            <a:off x="658190" y="2691827"/>
            <a:ext cx="7772400" cy="3024336"/>
          </a:xfrm>
          <a:prstGeom prst="rect">
            <a:avLst/>
          </a:prstGeom>
        </p:spPr>
        <p:txBody>
          <a:bodyPr vert="horz" anchor="t">
            <a:normAutofit/>
          </a:bodyPr>
          <a:lstStyle>
            <a:lvl1pPr marL="45720" indent="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21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dirty="0" smtClean="0"/>
              <a:t>Definizione di </a:t>
            </a:r>
            <a:r>
              <a:rPr lang="it-IT" dirty="0" smtClean="0"/>
              <a:t>HTTP</a:t>
            </a:r>
          </a:p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dirty="0" smtClean="0"/>
              <a:t>Richiesta e risposta</a:t>
            </a:r>
            <a:endParaRPr lang="it-IT" dirty="0" smtClean="0"/>
          </a:p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dirty="0" smtClean="0"/>
              <a:t>Protocollo </a:t>
            </a:r>
            <a:r>
              <a:rPr lang="it-IT" dirty="0" err="1" smtClean="0"/>
              <a:t>stateless</a:t>
            </a:r>
            <a:endParaRPr lang="it-IT" dirty="0"/>
          </a:p>
        </p:txBody>
      </p:sp>
      <p:pic>
        <p:nvPicPr>
          <p:cNvPr id="5122" name="Picture 2" descr="C:\Users\user\Desktop\werfwerfer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1213" y="4653136"/>
            <a:ext cx="3212428" cy="1678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183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98556" y="771894"/>
            <a:ext cx="7772400" cy="1509712"/>
          </a:xfrm>
        </p:spPr>
        <p:txBody>
          <a:bodyPr>
            <a:normAutofit/>
          </a:bodyPr>
          <a:lstStyle/>
          <a:p>
            <a:pPr algn="ctr"/>
            <a:r>
              <a:rPr lang="it-IT" sz="6600" dirty="0" smtClean="0">
                <a:latin typeface="Calibri" pitchFamily="34" charset="0"/>
              </a:rPr>
              <a:t>QuickTreno</a:t>
            </a:r>
            <a:endParaRPr lang="it-IT" sz="6600" dirty="0">
              <a:latin typeface="Calibri" pitchFamily="34" charset="0"/>
            </a:endParaRPr>
          </a:p>
        </p:txBody>
      </p:sp>
      <p:pic>
        <p:nvPicPr>
          <p:cNvPr id="7170" name="Picture 2" descr="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183" y="2411558"/>
            <a:ext cx="4196546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testo 2"/>
          <p:cNvSpPr txBox="1">
            <a:spLocks/>
          </p:cNvSpPr>
          <p:nvPr/>
        </p:nvSpPr>
        <p:spPr>
          <a:xfrm>
            <a:off x="726548" y="2491769"/>
            <a:ext cx="7772400" cy="3600400"/>
          </a:xfrm>
          <a:prstGeom prst="rect">
            <a:avLst/>
          </a:prstGeom>
        </p:spPr>
        <p:txBody>
          <a:bodyPr vert="horz" anchor="t">
            <a:normAutofit/>
          </a:bodyPr>
          <a:lstStyle>
            <a:lvl1pPr marL="45720" indent="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21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8620" indent="-342900">
              <a:lnSpc>
                <a:spcPct val="250000"/>
              </a:lnSpc>
              <a:buFont typeface="Arial" pitchFamily="34" charset="0"/>
              <a:buChar char="•"/>
            </a:pPr>
            <a:r>
              <a:rPr lang="it-IT" dirty="0" smtClean="0"/>
              <a:t>Idea del Progetto</a:t>
            </a:r>
          </a:p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dirty="0" smtClean="0"/>
              <a:t>Telegram: bot</a:t>
            </a:r>
          </a:p>
          <a:p>
            <a:pPr marL="38862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it-IT" dirty="0" smtClean="0"/>
              <a:t>Utilità</a:t>
            </a:r>
            <a:endParaRPr lang="it-IT" dirty="0" smtClean="0"/>
          </a:p>
          <a:p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288194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292080" y="908720"/>
            <a:ext cx="2842593" cy="1584176"/>
          </a:xfrm>
        </p:spPr>
        <p:txBody>
          <a:bodyPr>
            <a:normAutofit/>
          </a:bodyPr>
          <a:lstStyle/>
          <a:p>
            <a:r>
              <a:rPr lang="it-IT" sz="4000" dirty="0" smtClean="0"/>
              <a:t>Interfaccia</a:t>
            </a:r>
          </a:p>
          <a:p>
            <a:endParaRPr lang="it-IT" sz="4000" dirty="0"/>
          </a:p>
        </p:txBody>
      </p:sp>
      <p:pic>
        <p:nvPicPr>
          <p:cNvPr id="1026" name="Picture 2" descr="C:\Users\user\Desktop\Presentazione\Screenshot_2017-07-05-12-24-1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548680"/>
            <a:ext cx="3456384" cy="6144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48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311156" y="908720"/>
            <a:ext cx="2592288" cy="1224136"/>
          </a:xfrm>
        </p:spPr>
        <p:txBody>
          <a:bodyPr>
            <a:normAutofit/>
          </a:bodyPr>
          <a:lstStyle/>
          <a:p>
            <a:r>
              <a:rPr lang="it-IT" sz="4000" dirty="0" smtClean="0"/>
              <a:t>Esempio</a:t>
            </a:r>
            <a:endParaRPr lang="it-IT" sz="4000" dirty="0"/>
          </a:p>
        </p:txBody>
      </p:sp>
      <p:pic>
        <p:nvPicPr>
          <p:cNvPr id="7" name="mobizen_20170705_135706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1560" y="476670"/>
            <a:ext cx="3528392" cy="6272697"/>
          </a:xfrm>
          <a:prstGeom prst="rect">
            <a:avLst/>
          </a:prstGeom>
        </p:spPr>
      </p:pic>
      <p:pic>
        <p:nvPicPr>
          <p:cNvPr id="8" name="Immagine 7" descr="unnamed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1595" y="5068249"/>
            <a:ext cx="1636390" cy="155030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" name="Oggetto 8">
            <a:hlinkClick r:id="rId7" action="ppaction://hlinkfile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2433614"/>
              </p:ext>
            </p:extLst>
          </p:nvPr>
        </p:nvGraphicFramePr>
        <p:xfrm>
          <a:off x="8871163" y="6669359"/>
          <a:ext cx="177616" cy="457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Oggetto shell Packager" showAsIcon="1" r:id="rId8" imgW="2090880" imgH="538200" progId="Package">
                  <p:embed/>
                </p:oleObj>
              </mc:Choice>
              <mc:Fallback>
                <p:oleObj name="Oggetto shell Packager" showAsIcon="1" r:id="rId8" imgW="2090880" imgH="5382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871163" y="6669359"/>
                        <a:ext cx="177616" cy="457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egnaposto testo 2"/>
          <p:cNvSpPr txBox="1">
            <a:spLocks/>
          </p:cNvSpPr>
          <p:nvPr/>
        </p:nvSpPr>
        <p:spPr>
          <a:xfrm>
            <a:off x="5364088" y="2276872"/>
            <a:ext cx="3125372" cy="2231121"/>
          </a:xfrm>
          <a:prstGeom prst="rect">
            <a:avLst/>
          </a:prstGeom>
        </p:spPr>
        <p:txBody>
          <a:bodyPr vert="horz" anchor="t">
            <a:normAutofit lnSpcReduction="10000"/>
          </a:bodyPr>
          <a:lstStyle>
            <a:lvl1pPr marL="45720" indent="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21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60000"/>
              </a:lnSpc>
            </a:pPr>
            <a:r>
              <a:rPr lang="it-IT" dirty="0" smtClean="0"/>
              <a:t>Funzionalità mostrate:</a:t>
            </a:r>
            <a:endParaRPr lang="it-IT" dirty="0" smtClean="0"/>
          </a:p>
          <a:p>
            <a:pPr marL="388620" indent="-342900">
              <a:lnSpc>
                <a:spcPct val="160000"/>
              </a:lnSpc>
              <a:buFont typeface="Arial" pitchFamily="34" charset="0"/>
              <a:buChar char="•"/>
            </a:pPr>
            <a:r>
              <a:rPr lang="it-IT" dirty="0" smtClean="0"/>
              <a:t>Status treno</a:t>
            </a:r>
            <a:endParaRPr lang="it-IT" dirty="0" smtClean="0"/>
          </a:p>
          <a:p>
            <a:pPr marL="388620" indent="-342900">
              <a:lnSpc>
                <a:spcPct val="160000"/>
              </a:lnSpc>
              <a:buFont typeface="Arial" pitchFamily="34" charset="0"/>
              <a:buChar char="•"/>
            </a:pPr>
            <a:r>
              <a:rPr lang="it-IT" dirty="0" smtClean="0"/>
              <a:t>Tabellone stazione</a:t>
            </a:r>
          </a:p>
          <a:p>
            <a:pPr marL="388620" indent="-342900">
              <a:lnSpc>
                <a:spcPct val="160000"/>
              </a:lnSpc>
              <a:buFont typeface="Arial" pitchFamily="34" charset="0"/>
              <a:buChar char="•"/>
            </a:pPr>
            <a:r>
              <a:rPr lang="it-IT" dirty="0" smtClean="0"/>
              <a:t>Treni preferiti</a:t>
            </a:r>
            <a:endParaRPr lang="it-IT" dirty="0" smtClean="0"/>
          </a:p>
          <a:p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2386693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48192" y="3125548"/>
            <a:ext cx="7772400" cy="1509712"/>
          </a:xfrm>
        </p:spPr>
        <p:txBody>
          <a:bodyPr>
            <a:normAutofit/>
          </a:bodyPr>
          <a:lstStyle/>
          <a:p>
            <a:pPr algn="ctr"/>
            <a:r>
              <a:rPr lang="it-IT" sz="4800" dirty="0" smtClean="0"/>
              <a:t>Grazie per l’attenzione</a:t>
            </a:r>
            <a:endParaRPr lang="it-IT" sz="4800" dirty="0"/>
          </a:p>
        </p:txBody>
      </p:sp>
    </p:spTree>
    <p:extLst>
      <p:ext uri="{BB962C8B-B14F-4D97-AF65-F5344CB8AC3E}">
        <p14:creationId xmlns:p14="http://schemas.microsoft.com/office/powerpoint/2010/main" val="172701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amonto">
  <a:themeElements>
    <a:clrScheme name="Tramonto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Tramonto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Tramonto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648</TotalTime>
  <Words>126</Words>
  <Application>Microsoft Office PowerPoint</Application>
  <PresentationFormat>Presentazione su schermo (4:3)</PresentationFormat>
  <Paragraphs>42</Paragraphs>
  <Slides>9</Slides>
  <Notes>5</Notes>
  <HiddenSlides>0</HiddenSlides>
  <MMClips>1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1" baseType="lpstr">
      <vt:lpstr>Tramonto</vt:lpstr>
      <vt:lpstr>Pacchetto</vt:lpstr>
      <vt:lpstr>LA COMUNICAZIONE</vt:lpstr>
      <vt:lpstr> LA COMUNICAZIONE OLTRE LA MAFIA: ROBERTO SAVIANO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user</dc:creator>
  <cp:lastModifiedBy>user</cp:lastModifiedBy>
  <cp:revision>27</cp:revision>
  <dcterms:created xsi:type="dcterms:W3CDTF">2017-07-03T08:40:38Z</dcterms:created>
  <dcterms:modified xsi:type="dcterms:W3CDTF">2017-07-06T14:08:43Z</dcterms:modified>
</cp:coreProperties>
</file>

<file path=docProps/thumbnail.jpeg>
</file>